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C6250-F25B-4D74-9ADE-D7A852E0266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2C119-33DA-49E3-ADB5-403151E9A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5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79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8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1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8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3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0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8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1EA1-8059-44AB-AB0C-937D968DFE7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4B55-76EC-4C1E-919D-73F75AD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5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Everglades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60768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Master/Vision Plan Video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1" y="4807632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VIDEOS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1904209" y="5962165"/>
            <a:ext cx="288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653" y="5755554"/>
            <a:ext cx="2886456" cy="69189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087" y="2353586"/>
            <a:ext cx="5510254" cy="340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8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2</cp:revision>
  <dcterms:created xsi:type="dcterms:W3CDTF">2015-05-11T13:10:01Z</dcterms:created>
  <dcterms:modified xsi:type="dcterms:W3CDTF">2015-06-02T14:09:00Z</dcterms:modified>
</cp:coreProperties>
</file>