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1C6250-F25B-4D74-9ADE-D7A852E02661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A2C119-33DA-49E3-ADB5-403151E9A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157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379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1EA1-8059-44AB-AB0C-937D968DFE70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4B55-76EC-4C1E-919D-73F75AD9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785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1EA1-8059-44AB-AB0C-937D968DFE70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4B55-76EC-4C1E-919D-73F75AD9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094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1EA1-8059-44AB-AB0C-937D968DFE70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4B55-76EC-4C1E-919D-73F75AD9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1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1EA1-8059-44AB-AB0C-937D968DFE70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4B55-76EC-4C1E-919D-73F75AD9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67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1EA1-8059-44AB-AB0C-937D968DFE70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4B55-76EC-4C1E-919D-73F75AD9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587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1EA1-8059-44AB-AB0C-937D968DFE70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4B55-76EC-4C1E-919D-73F75AD9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55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1EA1-8059-44AB-AB0C-937D968DFE70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4B55-76EC-4C1E-919D-73F75AD9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3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1EA1-8059-44AB-AB0C-937D968DFE70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4B55-76EC-4C1E-919D-73F75AD9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631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1EA1-8059-44AB-AB0C-937D968DFE70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4B55-76EC-4C1E-919D-73F75AD9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002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1EA1-8059-44AB-AB0C-937D968DFE70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4B55-76EC-4C1E-919D-73F75AD9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987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1EA1-8059-44AB-AB0C-937D968DFE70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4B55-76EC-4C1E-919D-73F75AD9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972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61EA1-8059-44AB-AB0C-937D968DFE70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14B55-76EC-4C1E-919D-73F75AD9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1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1524004" y="1709740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TextBox 8"/>
          <p:cNvSpPr txBox="1">
            <a:spLocks noChangeArrowheads="1"/>
          </p:cNvSpPr>
          <p:nvPr/>
        </p:nvSpPr>
        <p:spPr bwMode="auto">
          <a:xfrm>
            <a:off x="1524004" y="2127255"/>
            <a:ext cx="3503613" cy="124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>
                <a:solidFill>
                  <a:prstClr val="white"/>
                </a:solidFill>
              </a:rPr>
              <a:t>Port Everglades</a:t>
            </a: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>
            <a:off x="1524004" y="3560768"/>
            <a:ext cx="35036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prstClr val="white"/>
                </a:solidFill>
              </a:rPr>
              <a:t>Master/Vision Plan Video</a:t>
            </a:r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1524001" y="4807632"/>
            <a:ext cx="3503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>
                <a:solidFill>
                  <a:srgbClr val="FFFFFF"/>
                </a:solidFill>
              </a:rPr>
              <a:t>VIDEOS</a:t>
            </a:r>
          </a:p>
        </p:txBody>
      </p:sp>
      <p:cxnSp>
        <p:nvCxnSpPr>
          <p:cNvPr id="14" name="Straight Connector 13"/>
          <p:cNvCxnSpPr/>
          <p:nvPr/>
        </p:nvCxnSpPr>
        <p:spPr>
          <a:xfrm rot="10800000">
            <a:off x="152400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TextBox 9"/>
          <p:cNvSpPr txBox="1">
            <a:spLocks noChangeArrowheads="1"/>
          </p:cNvSpPr>
          <p:nvPr/>
        </p:nvSpPr>
        <p:spPr bwMode="auto">
          <a:xfrm>
            <a:off x="1904209" y="5962165"/>
            <a:ext cx="2882900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0653" y="5755554"/>
            <a:ext cx="2886456" cy="691896"/>
          </a:xfrm>
          <a:prstGeom prst="rect">
            <a:avLst/>
          </a:prstGeom>
        </p:spPr>
      </p:pic>
      <p:pic>
        <p:nvPicPr>
          <p:cNvPr id="15" name="Picture 1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2087" y="2353586"/>
            <a:ext cx="5510254" cy="3401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186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Widescreen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Intern</dc:creator>
  <cp:lastModifiedBy>Intern</cp:lastModifiedBy>
  <cp:revision>2</cp:revision>
  <dcterms:created xsi:type="dcterms:W3CDTF">2015-05-11T13:10:01Z</dcterms:created>
  <dcterms:modified xsi:type="dcterms:W3CDTF">2015-06-02T14:09:00Z</dcterms:modified>
</cp:coreProperties>
</file>